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562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589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815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88469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4980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378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080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0705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126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491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490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517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513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835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52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36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564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7424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3" r:id="rId1"/>
    <p:sldLayoutId id="2147483904" r:id="rId2"/>
    <p:sldLayoutId id="2147483905" r:id="rId3"/>
    <p:sldLayoutId id="2147483906" r:id="rId4"/>
    <p:sldLayoutId id="2147483907" r:id="rId5"/>
    <p:sldLayoutId id="2147483908" r:id="rId6"/>
    <p:sldLayoutId id="2147483909" r:id="rId7"/>
    <p:sldLayoutId id="2147483910" r:id="rId8"/>
    <p:sldLayoutId id="2147483911" r:id="rId9"/>
    <p:sldLayoutId id="2147483912" r:id="rId10"/>
    <p:sldLayoutId id="2147483913" r:id="rId11"/>
    <p:sldLayoutId id="2147483914" r:id="rId12"/>
    <p:sldLayoutId id="2147483915" r:id="rId13"/>
    <p:sldLayoutId id="2147483916" r:id="rId14"/>
    <p:sldLayoutId id="2147483917" r:id="rId15"/>
    <p:sldLayoutId id="2147483918" r:id="rId16"/>
    <p:sldLayoutId id="214748391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A1B1B-0B4F-8C2F-1D71-7302A8D5C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4738887"/>
            <a:ext cx="8825658" cy="83472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/>
              <a:t>Muhammad Kafeel Jamil</a:t>
            </a:r>
            <a:br>
              <a:rPr lang="en-US" sz="2600"/>
            </a:br>
            <a:r>
              <a:rPr lang="en-US" sz="2600"/>
              <a:t>201939221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ECA624-18A2-5F66-80E8-66AF2F89E9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5577717"/>
            <a:ext cx="8825658" cy="666572"/>
          </a:xfrm>
        </p:spPr>
        <p:txBody>
          <a:bodyPr>
            <a:normAutofit/>
          </a:bodyPr>
          <a:lstStyle/>
          <a:p>
            <a:r>
              <a:rPr lang="en-US" sz="1800"/>
              <a:t>Pizza Shop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2658569-0E9C-38DC-3230-E6E382D509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07" r="-1" b="3478"/>
          <a:stretch/>
        </p:blipFill>
        <p:spPr>
          <a:xfrm>
            <a:off x="1150938" y="-1"/>
            <a:ext cx="8831262" cy="4267831"/>
          </a:xfrm>
          <a:prstGeom prst="rect">
            <a:avLst/>
          </a:prstGeom>
          <a:effectLst>
            <a:outerShdw blurRad="50800" dist="50800" dir="5400000" algn="tl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2557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8B8EF-A12A-6EC2-1915-7D922D2BF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 &amp; Naver menu Hovering and Scrolling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81AD5C0-1FF9-F74E-0FEE-A16D451DBC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</p:spTree>
    <p:extLst>
      <p:ext uri="{BB962C8B-B14F-4D97-AF65-F5344CB8AC3E}">
        <p14:creationId xmlns:p14="http://schemas.microsoft.com/office/powerpoint/2010/main" val="1066173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46C075-9ED1-D3EF-8C77-AB8AC4DF7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t="21098" r="-1" b="5697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22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08E723-2D5E-26FF-8642-BA4C072A4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Menu Hovering with pointer</a:t>
            </a:r>
          </a:p>
        </p:txBody>
      </p:sp>
    </p:spTree>
    <p:extLst>
      <p:ext uri="{BB962C8B-B14F-4D97-AF65-F5344CB8AC3E}">
        <p14:creationId xmlns:p14="http://schemas.microsoft.com/office/powerpoint/2010/main" val="242287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5F6E73-7057-53DE-2DF0-03AC219A0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738887"/>
            <a:ext cx="8825658" cy="834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Page links scroll to the pages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3936B0-A03F-0788-1CA8-8C7F367D48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r="-1" b="14086"/>
          <a:stretch/>
        </p:blipFill>
        <p:spPr>
          <a:xfrm>
            <a:off x="1150938" y="-1"/>
            <a:ext cx="8831262" cy="4267831"/>
          </a:xfrm>
          <a:prstGeom prst="rect">
            <a:avLst/>
          </a:prstGeom>
          <a:effectLst>
            <a:outerShdw blurRad="50800" dist="50800" dir="5400000" algn="tl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7676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8A6349-F345-DA88-84D8-DD36F707D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738887"/>
            <a:ext cx="8825658" cy="83472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/>
              <a:t>Social Media Logo and link is added.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5AC5A07-BCD5-2916-C51B-6252353DC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r="-1" b="14086"/>
          <a:stretch/>
        </p:blipFill>
        <p:spPr>
          <a:xfrm>
            <a:off x="1150938" y="-1"/>
            <a:ext cx="8831262" cy="4267831"/>
          </a:xfrm>
          <a:prstGeom prst="rect">
            <a:avLst/>
          </a:prstGeom>
          <a:effectLst>
            <a:outerShdw blurRad="50800" dist="50800" dir="5400000" algn="tl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06283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68</TotalTime>
  <Words>32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Muhammad Kafeel Jamil 201939221</vt:lpstr>
      <vt:lpstr>Header &amp; Naver menu Hovering and Scrolling</vt:lpstr>
      <vt:lpstr>Menu Hovering with pointer</vt:lpstr>
      <vt:lpstr>Page links scroll to the pages</vt:lpstr>
      <vt:lpstr>Social Media Logo and link is added.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Muhammad Kafeel Jamil 201939221</dc:title>
  <dc:creator>Jamil Kafeel</dc:creator>
  <cp:lastModifiedBy>Jamil Kafeel</cp:lastModifiedBy>
  <cp:revision>1</cp:revision>
  <dcterms:created xsi:type="dcterms:W3CDTF">2023-05-21T15:05:55Z</dcterms:created>
  <dcterms:modified xsi:type="dcterms:W3CDTF">2023-05-21T16:14:24Z</dcterms:modified>
</cp:coreProperties>
</file>

<file path=docProps/thumbnail.jpeg>
</file>